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57" r:id="rId7"/>
    <p:sldId id="264" r:id="rId8"/>
    <p:sldId id="265" r:id="rId9"/>
    <p:sldId id="259" r:id="rId10"/>
    <p:sldId id="266" r:id="rId11"/>
    <p:sldId id="267" r:id="rId12"/>
    <p:sldId id="268" r:id="rId13"/>
    <p:sldId id="269" r:id="rId14"/>
    <p:sldId id="260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3D63860-B98A-44C6-A771-463336463912}">
      <dgm:prSet phldrT="[Texto]"/>
      <dgm:spPr/>
      <dgm:t>
        <a:bodyPr/>
        <a:lstStyle/>
        <a:p>
          <a:r>
            <a:rPr lang="es-ES" dirty="0"/>
            <a:t>Para comenzar la aplicación debe pulsarse el botón “Comenzamos Doctor?”. Al hacer esto aparecerá una ventana con 3 pestañas, que corresponden a las “estaciones” de la aplicación.</a:t>
          </a:r>
          <a:endParaRPr lang="es-CO" dirty="0"/>
        </a:p>
      </dgm:t>
    </dgm:pt>
    <dgm:pt modelId="{26A323F9-0648-4FBC-8670-C018315B3239}" type="parTrans" cxnId="{C63F813B-F784-45AE-8BDB-C821BF3E30EA}">
      <dgm:prSet/>
      <dgm:spPr/>
      <dgm:t>
        <a:bodyPr/>
        <a:lstStyle/>
        <a:p>
          <a:endParaRPr lang="es-CO"/>
        </a:p>
      </dgm:t>
    </dgm:pt>
    <dgm:pt modelId="{FE1DFFF8-B47B-4B68-AACF-20DC285FAC53}" type="sibTrans" cxnId="{C63F813B-F784-45AE-8BDB-C821BF3E30EA}">
      <dgm:prSet/>
      <dgm:spPr/>
      <dgm:t>
        <a:bodyPr/>
        <a:lstStyle/>
        <a:p>
          <a:endParaRPr lang="es-CO"/>
        </a:p>
      </dgm:t>
    </dgm:pt>
    <dgm:pt modelId="{B5154E78-FFF7-4AEA-8EEA-7ABBC7258750}">
      <dgm:prSet phldrT="[Texto]"/>
      <dgm:spPr/>
      <dgm:t>
        <a:bodyPr/>
        <a:lstStyle/>
        <a:p>
          <a:r>
            <a:rPr lang="es-ES" b="1" dirty="0"/>
            <a:t>Cargar Estudio DICOM</a:t>
          </a:r>
          <a:endParaRPr lang="es-CO" b="1" dirty="0"/>
        </a:p>
      </dgm:t>
    </dgm:pt>
    <dgm:pt modelId="{B55B40B1-0DE9-44AB-9159-73B12979FD9F}" type="parTrans" cxnId="{70A303FF-2468-430A-B798-057E5F371FE5}">
      <dgm:prSet/>
      <dgm:spPr/>
      <dgm:t>
        <a:bodyPr/>
        <a:lstStyle/>
        <a:p>
          <a:endParaRPr lang="es-CO"/>
        </a:p>
      </dgm:t>
    </dgm:pt>
    <dgm:pt modelId="{1174760E-8A05-483B-965C-B2109CC9E1CE}" type="sibTrans" cxnId="{70A303FF-2468-430A-B798-057E5F371FE5}">
      <dgm:prSet/>
      <dgm:spPr/>
      <dgm:t>
        <a:bodyPr/>
        <a:lstStyle/>
        <a:p>
          <a:endParaRPr lang="es-CO"/>
        </a:p>
      </dgm:t>
    </dgm:pt>
    <dgm:pt modelId="{BE814DDF-79F1-49D7-BF6E-E53124EA6D6D}">
      <dgm:prSet phldrT="[Texto]"/>
      <dgm:spPr/>
      <dgm:t>
        <a:bodyPr/>
        <a:lstStyle/>
        <a:p>
          <a:r>
            <a:rPr lang="es-ES" dirty="0"/>
            <a:t>A la izquierda de los “Sliders” se encuentra un botón para rotar 90° la imagen, y a la derecha se encuentra un botón para guardar la imagen en formato JPEG en la carpeta donde se encuentra la aplicación y bajo el nombre: vista_plano_numeroImagenGuardada.jpeg.</a:t>
          </a:r>
          <a:endParaRPr lang="es-CO" dirty="0"/>
        </a:p>
      </dgm:t>
    </dgm:pt>
    <dgm:pt modelId="{100215FC-1FBA-4F37-9ED3-7DACE30B8151}" type="parTrans" cxnId="{3BC7EC69-7B6F-446A-BE41-B9B4B43F85E2}">
      <dgm:prSet/>
      <dgm:spPr/>
      <dgm:t>
        <a:bodyPr/>
        <a:lstStyle/>
        <a:p>
          <a:endParaRPr lang="es-CO"/>
        </a:p>
      </dgm:t>
    </dgm:pt>
    <dgm:pt modelId="{CA32B045-54E9-4CB7-A4F3-FBA219B45D9D}" type="sibTrans" cxnId="{3BC7EC69-7B6F-446A-BE41-B9B4B43F85E2}">
      <dgm:prSet/>
      <dgm:spPr/>
      <dgm:t>
        <a:bodyPr/>
        <a:lstStyle/>
        <a:p>
          <a:endParaRPr lang="es-CO"/>
        </a:p>
      </dgm:t>
    </dgm:pt>
    <dgm:pt modelId="{685344C2-8A3F-412F-9507-28B109507CDD}">
      <dgm:prSet phldrT="[Texto]"/>
      <dgm:spPr/>
      <dgm:t>
        <a:bodyPr/>
        <a:lstStyle/>
        <a:p>
          <a:r>
            <a:rPr lang="es-ES" b="1" dirty="0"/>
            <a:t>Iniciar la aplicación</a:t>
          </a:r>
          <a:endParaRPr lang="es-CO" b="1" dirty="0"/>
        </a:p>
      </dgm:t>
    </dgm:pt>
    <dgm:pt modelId="{CFA4847A-FD8A-464B-B95B-2346578DD626}" type="parTrans" cxnId="{3A816865-4C2E-4440-9B47-1127EF98C6D0}">
      <dgm:prSet/>
      <dgm:spPr/>
      <dgm:t>
        <a:bodyPr/>
        <a:lstStyle/>
        <a:p>
          <a:endParaRPr lang="es-CO"/>
        </a:p>
      </dgm:t>
    </dgm:pt>
    <dgm:pt modelId="{F8C98104-4F79-4F96-8514-D65922D923D3}" type="sibTrans" cxnId="{3A816865-4C2E-4440-9B47-1127EF98C6D0}">
      <dgm:prSet/>
      <dgm:spPr/>
      <dgm:t>
        <a:bodyPr/>
        <a:lstStyle/>
        <a:p>
          <a:endParaRPr lang="es-CO"/>
        </a:p>
      </dgm:t>
    </dgm:pt>
    <dgm:pt modelId="{1A343FE9-FBAF-4C64-87D0-65579462B007}">
      <dgm:prSet phldrT="[Texto]"/>
      <dgm:spPr/>
      <dgm:t>
        <a:bodyPr/>
        <a:lstStyle/>
        <a:p>
          <a:r>
            <a:rPr lang="es-ES" dirty="0"/>
            <a:t>En la primera pestaña “Imágenes del estudio DICOM” presionar el botón “Cargar Carpeta DICOM” permite cargar un estudio que se presentará en las 3 vistas anatómicas en caso de ser un archivo compatible (Escala de Grises), y nos permitirá movernos a lo largo de sus planos anatómicos con los “Sliders”</a:t>
          </a:r>
          <a:endParaRPr lang="es-CO" dirty="0"/>
        </a:p>
      </dgm:t>
    </dgm:pt>
    <dgm:pt modelId="{DB79BDA4-DE66-490B-94AF-20B64895C068}" type="parTrans" cxnId="{EC13FFDD-4B97-4417-B31F-61F17D9B1B67}">
      <dgm:prSet/>
      <dgm:spPr/>
      <dgm:t>
        <a:bodyPr/>
        <a:lstStyle/>
        <a:p>
          <a:endParaRPr lang="es-CO"/>
        </a:p>
      </dgm:t>
    </dgm:pt>
    <dgm:pt modelId="{A372F206-4B3E-4077-AA85-5F614B54C2EA}" type="sibTrans" cxnId="{EC13FFDD-4B97-4417-B31F-61F17D9B1B67}">
      <dgm:prSet/>
      <dgm:spPr/>
      <dgm:t>
        <a:bodyPr/>
        <a:lstStyle/>
        <a:p>
          <a:endParaRPr lang="es-CO"/>
        </a:p>
      </dgm:t>
    </dgm:pt>
    <dgm:pt modelId="{2AF18BC2-687F-43F5-AB15-13468161D120}">
      <dgm:prSet phldrT="[Texto]"/>
      <dgm:spPr/>
      <dgm:t>
        <a:bodyPr/>
        <a:lstStyle/>
        <a:p>
          <a:r>
            <a:rPr lang="es-ES" dirty="0"/>
            <a:t>Rotar y </a:t>
          </a:r>
          <a:r>
            <a:rPr lang="es-ES" b="1" dirty="0"/>
            <a:t>Guardar</a:t>
          </a:r>
          <a:r>
            <a:rPr lang="es-ES" dirty="0"/>
            <a:t> Imágenes</a:t>
          </a:r>
          <a:endParaRPr lang="es-CO" dirty="0"/>
        </a:p>
      </dgm:t>
    </dgm:pt>
    <dgm:pt modelId="{A44F6723-60A7-452B-800A-0FA08DAC9418}" type="parTrans" cxnId="{102BC53A-C7C7-407F-9AB4-D83E90BE331F}">
      <dgm:prSet/>
      <dgm:spPr/>
      <dgm:t>
        <a:bodyPr/>
        <a:lstStyle/>
        <a:p>
          <a:endParaRPr lang="es-CO"/>
        </a:p>
      </dgm:t>
    </dgm:pt>
    <dgm:pt modelId="{EBC8FC7B-0C24-4C35-B36D-1B5B40F87587}" type="sibTrans" cxnId="{102BC53A-C7C7-407F-9AB4-D83E90BE331F}">
      <dgm:prSet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  <dgm:pt modelId="{8ADD60C3-EC30-4BB5-9C31-331A74C54243}" type="pres">
      <dgm:prSet presAssocID="{685344C2-8A3F-412F-9507-28B109507CDD}" presName="compNode" presStyleCnt="0"/>
      <dgm:spPr/>
    </dgm:pt>
    <dgm:pt modelId="{7596B3F2-25A8-4114-B72C-EE908FE7F0F3}" type="pres">
      <dgm:prSet presAssocID="{685344C2-8A3F-412F-9507-28B109507CDD}" presName="childRect" presStyleLbl="bgAcc1" presStyleIdx="0" presStyleCnt="3">
        <dgm:presLayoutVars>
          <dgm:bulletEnabled val="1"/>
        </dgm:presLayoutVars>
      </dgm:prSet>
      <dgm:spPr/>
    </dgm:pt>
    <dgm:pt modelId="{13B3809F-0E8E-456E-955E-B09F367507FA}" type="pres">
      <dgm:prSet presAssocID="{685344C2-8A3F-412F-9507-28B109507CD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E3F83BA-804C-406C-B882-5144D241F326}" type="pres">
      <dgm:prSet presAssocID="{685344C2-8A3F-412F-9507-28B109507CDD}" presName="parentRect" presStyleLbl="alignNode1" presStyleIdx="0" presStyleCnt="3"/>
      <dgm:spPr/>
    </dgm:pt>
    <dgm:pt modelId="{F289749D-A460-45C1-92CF-96AF3A081B58}" type="pres">
      <dgm:prSet presAssocID="{685344C2-8A3F-412F-9507-28B109507CDD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906609F0-D78F-43B8-A66A-59196E37A381}" type="pres">
      <dgm:prSet presAssocID="{F8C98104-4F79-4F96-8514-D65922D923D3}" presName="sibTrans" presStyleLbl="sibTrans2D1" presStyleIdx="0" presStyleCnt="0"/>
      <dgm:spPr/>
    </dgm:pt>
    <dgm:pt modelId="{2078B67A-E14E-4D5C-860C-E570CBF1F1C7}" type="pres">
      <dgm:prSet presAssocID="{B5154E78-FFF7-4AEA-8EEA-7ABBC7258750}" presName="compNode" presStyleCnt="0"/>
      <dgm:spPr/>
    </dgm:pt>
    <dgm:pt modelId="{033BFC11-2889-468A-8015-1679BD3E6484}" type="pres">
      <dgm:prSet presAssocID="{B5154E78-FFF7-4AEA-8EEA-7ABBC7258750}" presName="childRect" presStyleLbl="bgAcc1" presStyleIdx="1" presStyleCnt="3">
        <dgm:presLayoutVars>
          <dgm:bulletEnabled val="1"/>
        </dgm:presLayoutVars>
      </dgm:prSet>
      <dgm:spPr/>
    </dgm:pt>
    <dgm:pt modelId="{2A01E51B-2AA9-4864-AA24-5D6F43BC4ACE}" type="pres">
      <dgm:prSet presAssocID="{B5154E78-FFF7-4AEA-8EEA-7ABBC725875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06F86E1-0C6E-4FCD-B7C9-5F30233A7010}" type="pres">
      <dgm:prSet presAssocID="{B5154E78-FFF7-4AEA-8EEA-7ABBC7258750}" presName="parentRect" presStyleLbl="alignNode1" presStyleIdx="1" presStyleCnt="3"/>
      <dgm:spPr/>
    </dgm:pt>
    <dgm:pt modelId="{1F92EEF1-25F2-4A57-815D-A6C238A07015}" type="pres">
      <dgm:prSet presAssocID="{B5154E78-FFF7-4AEA-8EEA-7ABBC7258750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FC201A5-727A-40C6-979E-176CCDAEBD9B}" type="pres">
      <dgm:prSet presAssocID="{1174760E-8A05-483B-965C-B2109CC9E1CE}" presName="sibTrans" presStyleLbl="sibTrans2D1" presStyleIdx="0" presStyleCnt="0"/>
      <dgm:spPr/>
    </dgm:pt>
    <dgm:pt modelId="{84D37729-A4AE-414A-9C70-B0BD017115E4}" type="pres">
      <dgm:prSet presAssocID="{2AF18BC2-687F-43F5-AB15-13468161D120}" presName="compNode" presStyleCnt="0"/>
      <dgm:spPr/>
    </dgm:pt>
    <dgm:pt modelId="{CD574E8D-A331-4D2B-902B-DFD702CA99B5}" type="pres">
      <dgm:prSet presAssocID="{2AF18BC2-687F-43F5-AB15-13468161D120}" presName="childRect" presStyleLbl="bgAcc1" presStyleIdx="2" presStyleCnt="3">
        <dgm:presLayoutVars>
          <dgm:bulletEnabled val="1"/>
        </dgm:presLayoutVars>
      </dgm:prSet>
      <dgm:spPr/>
    </dgm:pt>
    <dgm:pt modelId="{C0F29200-6E87-4A89-B080-F1E83D1DBA54}" type="pres">
      <dgm:prSet presAssocID="{2AF18BC2-687F-43F5-AB15-13468161D12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4DFCFDF-9063-4999-AE71-89C625F7A882}" type="pres">
      <dgm:prSet presAssocID="{2AF18BC2-687F-43F5-AB15-13468161D120}" presName="parentRect" presStyleLbl="alignNode1" presStyleIdx="2" presStyleCnt="3"/>
      <dgm:spPr/>
    </dgm:pt>
    <dgm:pt modelId="{EE544B3F-06CC-43F5-9648-1F404EFD567F}" type="pres">
      <dgm:prSet presAssocID="{2AF18BC2-687F-43F5-AB15-13468161D120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4654F00A-85F3-417E-9466-48110C4642BB}" type="presOf" srcId="{C3D63860-B98A-44C6-A771-463336463912}" destId="{7596B3F2-25A8-4114-B72C-EE908FE7F0F3}" srcOrd="0" destOrd="0" presId="urn:microsoft.com/office/officeart/2005/8/layout/bList2"/>
    <dgm:cxn modelId="{ED135B21-3B4F-4B10-956D-03E09414FBA4}" type="presOf" srcId="{FC6803B8-35E3-4DFB-8261-41E8B22702A2}" destId="{5E133D20-464E-42CF-ADD1-3A0E94B72CA9}" srcOrd="0" destOrd="0" presId="urn:microsoft.com/office/officeart/2005/8/layout/bList2"/>
    <dgm:cxn modelId="{EABF8A28-417A-446F-8BAC-AE417AB64953}" type="presOf" srcId="{2AF18BC2-687F-43F5-AB15-13468161D120}" destId="{C0F29200-6E87-4A89-B080-F1E83D1DBA54}" srcOrd="0" destOrd="0" presId="urn:microsoft.com/office/officeart/2005/8/layout/bList2"/>
    <dgm:cxn modelId="{FA167F29-EE59-4E52-A163-8B1A86EA68B3}" type="presOf" srcId="{BE814DDF-79F1-49D7-BF6E-E53124EA6D6D}" destId="{CD574E8D-A331-4D2B-902B-DFD702CA99B5}" srcOrd="0" destOrd="0" presId="urn:microsoft.com/office/officeart/2005/8/layout/bList2"/>
    <dgm:cxn modelId="{8353FA2F-CC9E-4538-84CE-98F0750A576C}" type="presOf" srcId="{F8C98104-4F79-4F96-8514-D65922D923D3}" destId="{906609F0-D78F-43B8-A66A-59196E37A381}" srcOrd="0" destOrd="0" presId="urn:microsoft.com/office/officeart/2005/8/layout/bList2"/>
    <dgm:cxn modelId="{102BC53A-C7C7-407F-9AB4-D83E90BE331F}" srcId="{FC6803B8-35E3-4DFB-8261-41E8B22702A2}" destId="{2AF18BC2-687F-43F5-AB15-13468161D120}" srcOrd="2" destOrd="0" parTransId="{A44F6723-60A7-452B-800A-0FA08DAC9418}" sibTransId="{EBC8FC7B-0C24-4C35-B36D-1B5B40F87587}"/>
    <dgm:cxn modelId="{C63F813B-F784-45AE-8BDB-C821BF3E30EA}" srcId="{685344C2-8A3F-412F-9507-28B109507CDD}" destId="{C3D63860-B98A-44C6-A771-463336463912}" srcOrd="0" destOrd="0" parTransId="{26A323F9-0648-4FBC-8670-C018315B3239}" sibTransId="{FE1DFFF8-B47B-4B68-AACF-20DC285FAC53}"/>
    <dgm:cxn modelId="{3A816865-4C2E-4440-9B47-1127EF98C6D0}" srcId="{FC6803B8-35E3-4DFB-8261-41E8B22702A2}" destId="{685344C2-8A3F-412F-9507-28B109507CDD}" srcOrd="0" destOrd="0" parTransId="{CFA4847A-FD8A-464B-B95B-2346578DD626}" sibTransId="{F8C98104-4F79-4F96-8514-D65922D923D3}"/>
    <dgm:cxn modelId="{3BC7EC69-7B6F-446A-BE41-B9B4B43F85E2}" srcId="{2AF18BC2-687F-43F5-AB15-13468161D120}" destId="{BE814DDF-79F1-49D7-BF6E-E53124EA6D6D}" srcOrd="0" destOrd="0" parTransId="{100215FC-1FBA-4F37-9ED3-7DACE30B8151}" sibTransId="{CA32B045-54E9-4CB7-A4F3-FBA219B45D9D}"/>
    <dgm:cxn modelId="{637AEB7F-83A8-44CC-9D23-46B85FB50D6A}" type="presOf" srcId="{1174760E-8A05-483B-965C-B2109CC9E1CE}" destId="{4FC201A5-727A-40C6-979E-176CCDAEBD9B}" srcOrd="0" destOrd="0" presId="urn:microsoft.com/office/officeart/2005/8/layout/bList2"/>
    <dgm:cxn modelId="{19682F86-F0D4-45E6-BAEB-7E66FEED0E09}" type="presOf" srcId="{2AF18BC2-687F-43F5-AB15-13468161D120}" destId="{B4DFCFDF-9063-4999-AE71-89C625F7A882}" srcOrd="1" destOrd="0" presId="urn:microsoft.com/office/officeart/2005/8/layout/bList2"/>
    <dgm:cxn modelId="{81B245B3-6DE6-472F-82BC-F7E87FB080F9}" type="presOf" srcId="{1A343FE9-FBAF-4C64-87D0-65579462B007}" destId="{033BFC11-2889-468A-8015-1679BD3E6484}" srcOrd="0" destOrd="0" presId="urn:microsoft.com/office/officeart/2005/8/layout/bList2"/>
    <dgm:cxn modelId="{82379FC6-9BA7-4607-B421-A28DBF3420B2}" type="presOf" srcId="{685344C2-8A3F-412F-9507-28B109507CDD}" destId="{0E3F83BA-804C-406C-B882-5144D241F326}" srcOrd="1" destOrd="0" presId="urn:microsoft.com/office/officeart/2005/8/layout/bList2"/>
    <dgm:cxn modelId="{5DBADADC-66D0-49DC-9375-4DD2AED0158B}" type="presOf" srcId="{685344C2-8A3F-412F-9507-28B109507CDD}" destId="{13B3809F-0E8E-456E-955E-B09F367507FA}" srcOrd="0" destOrd="0" presId="urn:microsoft.com/office/officeart/2005/8/layout/bList2"/>
    <dgm:cxn modelId="{EC13FFDD-4B97-4417-B31F-61F17D9B1B67}" srcId="{B5154E78-FFF7-4AEA-8EEA-7ABBC7258750}" destId="{1A343FE9-FBAF-4C64-87D0-65579462B007}" srcOrd="0" destOrd="0" parTransId="{DB79BDA4-DE66-490B-94AF-20B64895C068}" sibTransId="{A372F206-4B3E-4077-AA85-5F614B54C2EA}"/>
    <dgm:cxn modelId="{4A7646F1-98DB-46BA-9673-F60343D35AAC}" type="presOf" srcId="{B5154E78-FFF7-4AEA-8EEA-7ABBC7258750}" destId="{2A01E51B-2AA9-4864-AA24-5D6F43BC4ACE}" srcOrd="0" destOrd="0" presId="urn:microsoft.com/office/officeart/2005/8/layout/bList2"/>
    <dgm:cxn modelId="{83651AF2-90EE-4C11-8386-9AFB497F18D1}" type="presOf" srcId="{B5154E78-FFF7-4AEA-8EEA-7ABBC7258750}" destId="{D06F86E1-0C6E-4FCD-B7C9-5F30233A7010}" srcOrd="1" destOrd="0" presId="urn:microsoft.com/office/officeart/2005/8/layout/bList2"/>
    <dgm:cxn modelId="{70A303FF-2468-430A-B798-057E5F371FE5}" srcId="{FC6803B8-35E3-4DFB-8261-41E8B22702A2}" destId="{B5154E78-FFF7-4AEA-8EEA-7ABBC7258750}" srcOrd="1" destOrd="0" parTransId="{B55B40B1-0DE9-44AB-9159-73B12979FD9F}" sibTransId="{1174760E-8A05-483B-965C-B2109CC9E1CE}"/>
    <dgm:cxn modelId="{ECB7CA7D-9728-4636-9986-4B3D07FF7AEE}" type="presParOf" srcId="{5E133D20-464E-42CF-ADD1-3A0E94B72CA9}" destId="{8ADD60C3-EC30-4BB5-9C31-331A74C54243}" srcOrd="0" destOrd="0" presId="urn:microsoft.com/office/officeart/2005/8/layout/bList2"/>
    <dgm:cxn modelId="{22375FEA-F331-4EE1-B894-2222E6C3035C}" type="presParOf" srcId="{8ADD60C3-EC30-4BB5-9C31-331A74C54243}" destId="{7596B3F2-25A8-4114-B72C-EE908FE7F0F3}" srcOrd="0" destOrd="0" presId="urn:microsoft.com/office/officeart/2005/8/layout/bList2"/>
    <dgm:cxn modelId="{7D9B487A-3C05-4B3F-BE90-8F95033562EF}" type="presParOf" srcId="{8ADD60C3-EC30-4BB5-9C31-331A74C54243}" destId="{13B3809F-0E8E-456E-955E-B09F367507FA}" srcOrd="1" destOrd="0" presId="urn:microsoft.com/office/officeart/2005/8/layout/bList2"/>
    <dgm:cxn modelId="{37F51B12-F032-456B-91C1-4753AAAABCE3}" type="presParOf" srcId="{8ADD60C3-EC30-4BB5-9C31-331A74C54243}" destId="{0E3F83BA-804C-406C-B882-5144D241F326}" srcOrd="2" destOrd="0" presId="urn:microsoft.com/office/officeart/2005/8/layout/bList2"/>
    <dgm:cxn modelId="{538C8C8A-F5CF-435E-B31B-695EE7BE18AF}" type="presParOf" srcId="{8ADD60C3-EC30-4BB5-9C31-331A74C54243}" destId="{F289749D-A460-45C1-92CF-96AF3A081B58}" srcOrd="3" destOrd="0" presId="urn:microsoft.com/office/officeart/2005/8/layout/bList2"/>
    <dgm:cxn modelId="{95772916-B15A-4EC5-8135-29818EA5E0CC}" type="presParOf" srcId="{5E133D20-464E-42CF-ADD1-3A0E94B72CA9}" destId="{906609F0-D78F-43B8-A66A-59196E37A381}" srcOrd="1" destOrd="0" presId="urn:microsoft.com/office/officeart/2005/8/layout/bList2"/>
    <dgm:cxn modelId="{A6C81AF9-B8B6-4378-9915-7DA3A960010D}" type="presParOf" srcId="{5E133D20-464E-42CF-ADD1-3A0E94B72CA9}" destId="{2078B67A-E14E-4D5C-860C-E570CBF1F1C7}" srcOrd="2" destOrd="0" presId="urn:microsoft.com/office/officeart/2005/8/layout/bList2"/>
    <dgm:cxn modelId="{0745B125-D8B7-4822-855A-DD77F843F75C}" type="presParOf" srcId="{2078B67A-E14E-4D5C-860C-E570CBF1F1C7}" destId="{033BFC11-2889-468A-8015-1679BD3E6484}" srcOrd="0" destOrd="0" presId="urn:microsoft.com/office/officeart/2005/8/layout/bList2"/>
    <dgm:cxn modelId="{44784EA1-9EB3-4547-ABC4-9AF6AA6C6A4B}" type="presParOf" srcId="{2078B67A-E14E-4D5C-860C-E570CBF1F1C7}" destId="{2A01E51B-2AA9-4864-AA24-5D6F43BC4ACE}" srcOrd="1" destOrd="0" presId="urn:microsoft.com/office/officeart/2005/8/layout/bList2"/>
    <dgm:cxn modelId="{34A282E9-C823-4D93-8CAE-22C272AEBBBE}" type="presParOf" srcId="{2078B67A-E14E-4D5C-860C-E570CBF1F1C7}" destId="{D06F86E1-0C6E-4FCD-B7C9-5F30233A7010}" srcOrd="2" destOrd="0" presId="urn:microsoft.com/office/officeart/2005/8/layout/bList2"/>
    <dgm:cxn modelId="{D09EFEDA-8841-43D0-8AE3-5F0FF3C5A19A}" type="presParOf" srcId="{2078B67A-E14E-4D5C-860C-E570CBF1F1C7}" destId="{1F92EEF1-25F2-4A57-815D-A6C238A07015}" srcOrd="3" destOrd="0" presId="urn:microsoft.com/office/officeart/2005/8/layout/bList2"/>
    <dgm:cxn modelId="{5019CE24-AC8E-40F5-8801-3F359B94FDC6}" type="presParOf" srcId="{5E133D20-464E-42CF-ADD1-3A0E94B72CA9}" destId="{4FC201A5-727A-40C6-979E-176CCDAEBD9B}" srcOrd="3" destOrd="0" presId="urn:microsoft.com/office/officeart/2005/8/layout/bList2"/>
    <dgm:cxn modelId="{7198644D-F4EB-40A5-80D7-E9A592706CB2}" type="presParOf" srcId="{5E133D20-464E-42CF-ADD1-3A0E94B72CA9}" destId="{84D37729-A4AE-414A-9C70-B0BD017115E4}" srcOrd="4" destOrd="0" presId="urn:microsoft.com/office/officeart/2005/8/layout/bList2"/>
    <dgm:cxn modelId="{99F44C66-6A1E-4D8B-9898-25D88DBF26D8}" type="presParOf" srcId="{84D37729-A4AE-414A-9C70-B0BD017115E4}" destId="{CD574E8D-A331-4D2B-902B-DFD702CA99B5}" srcOrd="0" destOrd="0" presId="urn:microsoft.com/office/officeart/2005/8/layout/bList2"/>
    <dgm:cxn modelId="{8F8EF422-DA1C-40CE-9B4E-448F4DE154F4}" type="presParOf" srcId="{84D37729-A4AE-414A-9C70-B0BD017115E4}" destId="{C0F29200-6E87-4A89-B080-F1E83D1DBA54}" srcOrd="1" destOrd="0" presId="urn:microsoft.com/office/officeart/2005/8/layout/bList2"/>
    <dgm:cxn modelId="{74089CF4-207D-4A2A-A017-480B8380CD26}" type="presParOf" srcId="{84D37729-A4AE-414A-9C70-B0BD017115E4}" destId="{B4DFCFDF-9063-4999-AE71-89C625F7A882}" srcOrd="2" destOrd="0" presId="urn:microsoft.com/office/officeart/2005/8/layout/bList2"/>
    <dgm:cxn modelId="{5634A7F7-1636-4FC7-ADD5-591A5A47BAFC}" type="presParOf" srcId="{84D37729-A4AE-414A-9C70-B0BD017115E4}" destId="{EE544B3F-06CC-43F5-9648-1F404EFD567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D135B21-3B4F-4B10-956D-03E09414FBA4}" type="presOf" srcId="{FC6803B8-35E3-4DFB-8261-41E8B22702A2}" destId="{5E133D20-464E-42CF-ADD1-3A0E94B72CA9}" srcOrd="0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D135B21-3B4F-4B10-956D-03E09414FBA4}" type="presOf" srcId="{FC6803B8-35E3-4DFB-8261-41E8B22702A2}" destId="{5E133D20-464E-42CF-ADD1-3A0E94B72CA9}" srcOrd="0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03B8-35E3-4DFB-8261-41E8B22702A2}" type="doc">
      <dgm:prSet loTypeId="urn:microsoft.com/office/officeart/2005/8/layout/b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E133D20-464E-42CF-ADD1-3A0E94B72CA9}" type="pres">
      <dgm:prSet presAssocID="{FC6803B8-35E3-4DFB-8261-41E8B22702A2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D135B21-3B4F-4B10-956D-03E09414FBA4}" type="presOf" srcId="{FC6803B8-35E3-4DFB-8261-41E8B22702A2}" destId="{5E133D20-464E-42CF-ADD1-3A0E94B72CA9}" srcOrd="0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388A17-E838-4328-A332-D79059FD7350}" type="doc">
      <dgm:prSet loTypeId="urn:microsoft.com/office/officeart/2005/8/layout/arrow6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s-CO"/>
        </a:p>
      </dgm:t>
    </dgm:pt>
    <dgm:pt modelId="{A3951191-BBAC-4BFE-991E-EA0FAA1F9319}">
      <dgm:prSet phldrT="[Texto]"/>
      <dgm:spPr/>
      <dgm:t>
        <a:bodyPr/>
        <a:lstStyle/>
        <a:p>
          <a:r>
            <a:rPr lang="es-ES" b="1" dirty="0"/>
            <a:t>Metadatos</a:t>
          </a:r>
        </a:p>
        <a:p>
          <a:r>
            <a:rPr lang="es-ES" dirty="0"/>
            <a:t>Al cargar el estudio DICOM, en la pestaña “Metadatos del estudio DICOM” se cargan todos los metadatos públicos y privados en el panel del lado derecho.</a:t>
          </a:r>
          <a:endParaRPr lang="es-CO" dirty="0"/>
        </a:p>
      </dgm:t>
    </dgm:pt>
    <dgm:pt modelId="{4B4D288A-2845-4AB0-8C6B-40146BBE3571}" type="parTrans" cxnId="{4BD68C76-ABF3-4AD6-BA7F-662E2EAD6C1B}">
      <dgm:prSet/>
      <dgm:spPr/>
      <dgm:t>
        <a:bodyPr/>
        <a:lstStyle/>
        <a:p>
          <a:endParaRPr lang="es-CO"/>
        </a:p>
      </dgm:t>
    </dgm:pt>
    <dgm:pt modelId="{326BC868-19F5-4A10-A44F-C114DED68E6A}" type="sibTrans" cxnId="{4BD68C76-ABF3-4AD6-BA7F-662E2EAD6C1B}">
      <dgm:prSet/>
      <dgm:spPr/>
      <dgm:t>
        <a:bodyPr/>
        <a:lstStyle/>
        <a:p>
          <a:endParaRPr lang="es-CO"/>
        </a:p>
      </dgm:t>
    </dgm:pt>
    <dgm:pt modelId="{D345831F-DC8A-4B76-819F-7FC58D91398E}">
      <dgm:prSet phldrT="[Texto]"/>
      <dgm:spPr/>
      <dgm:t>
        <a:bodyPr/>
        <a:lstStyle/>
        <a:p>
          <a:r>
            <a:rPr lang="es-ES" dirty="0"/>
            <a:t>En el panel izquierdo de la misma pestaña, se encuentra el buscador de metadatos, en el cual al ingresar palabras clave en el campo superior, y </a:t>
          </a:r>
          <a:r>
            <a:rPr lang="es-ES" b="1" dirty="0"/>
            <a:t>presionar la </a:t>
          </a:r>
          <a:r>
            <a:rPr lang="es-ES" b="1" dirty="0" err="1"/>
            <a:t>tecla“ENTER</a:t>
          </a:r>
          <a:r>
            <a:rPr lang="es-ES" b="1" dirty="0"/>
            <a:t>” </a:t>
          </a:r>
          <a:r>
            <a:rPr lang="es-ES" dirty="0"/>
            <a:t>se mostraran las coincidencias en el campo inferior</a:t>
          </a:r>
          <a:endParaRPr lang="es-CO" dirty="0"/>
        </a:p>
      </dgm:t>
    </dgm:pt>
    <dgm:pt modelId="{331F2508-8705-4750-8640-43D7D190B123}" type="parTrans" cxnId="{E2976166-B905-479D-8D40-616136F77522}">
      <dgm:prSet/>
      <dgm:spPr/>
      <dgm:t>
        <a:bodyPr/>
        <a:lstStyle/>
        <a:p>
          <a:endParaRPr lang="es-CO"/>
        </a:p>
      </dgm:t>
    </dgm:pt>
    <dgm:pt modelId="{D270C066-8BF5-45EF-8A75-421515713868}" type="sibTrans" cxnId="{E2976166-B905-479D-8D40-616136F77522}">
      <dgm:prSet/>
      <dgm:spPr/>
      <dgm:t>
        <a:bodyPr/>
        <a:lstStyle/>
        <a:p>
          <a:endParaRPr lang="es-CO"/>
        </a:p>
      </dgm:t>
    </dgm:pt>
    <dgm:pt modelId="{36E489DD-29C9-4AB6-9927-B56F364315C4}" type="pres">
      <dgm:prSet presAssocID="{74388A17-E838-4328-A332-D79059FD7350}" presName="compositeShape" presStyleCnt="0">
        <dgm:presLayoutVars>
          <dgm:chMax val="2"/>
          <dgm:dir/>
          <dgm:resizeHandles val="exact"/>
        </dgm:presLayoutVars>
      </dgm:prSet>
      <dgm:spPr/>
    </dgm:pt>
    <dgm:pt modelId="{8BD14C1C-A657-472E-98F5-FC5C1397606B}" type="pres">
      <dgm:prSet presAssocID="{74388A17-E838-4328-A332-D79059FD7350}" presName="ribbon" presStyleLbl="node1" presStyleIdx="0" presStyleCnt="1"/>
      <dgm:spPr/>
    </dgm:pt>
    <dgm:pt modelId="{752B2B8F-BDCC-434D-9E01-90E5EED90E1E}" type="pres">
      <dgm:prSet presAssocID="{74388A17-E838-4328-A332-D79059FD7350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7892C6C-BD4F-4402-A4B4-16694D974A7A}" type="pres">
      <dgm:prSet presAssocID="{74388A17-E838-4328-A332-D79059FD7350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9CB306-E7C1-42D5-9DB3-6742381D1918}" type="presOf" srcId="{D345831F-DC8A-4B76-819F-7FC58D91398E}" destId="{E7892C6C-BD4F-4402-A4B4-16694D974A7A}" srcOrd="0" destOrd="0" presId="urn:microsoft.com/office/officeart/2005/8/layout/arrow6"/>
    <dgm:cxn modelId="{E2976166-B905-479D-8D40-616136F77522}" srcId="{74388A17-E838-4328-A332-D79059FD7350}" destId="{D345831F-DC8A-4B76-819F-7FC58D91398E}" srcOrd="1" destOrd="0" parTransId="{331F2508-8705-4750-8640-43D7D190B123}" sibTransId="{D270C066-8BF5-45EF-8A75-421515713868}"/>
    <dgm:cxn modelId="{F6EC9251-A9E0-4C0C-A014-454502DCB1B8}" type="presOf" srcId="{74388A17-E838-4328-A332-D79059FD7350}" destId="{36E489DD-29C9-4AB6-9927-B56F364315C4}" srcOrd="0" destOrd="0" presId="urn:microsoft.com/office/officeart/2005/8/layout/arrow6"/>
    <dgm:cxn modelId="{4BD68C76-ABF3-4AD6-BA7F-662E2EAD6C1B}" srcId="{74388A17-E838-4328-A332-D79059FD7350}" destId="{A3951191-BBAC-4BFE-991E-EA0FAA1F9319}" srcOrd="0" destOrd="0" parTransId="{4B4D288A-2845-4AB0-8C6B-40146BBE3571}" sibTransId="{326BC868-19F5-4A10-A44F-C114DED68E6A}"/>
    <dgm:cxn modelId="{36DD5E93-22DC-4D4D-8744-F0EF9AC974C6}" type="presOf" srcId="{A3951191-BBAC-4BFE-991E-EA0FAA1F9319}" destId="{752B2B8F-BDCC-434D-9E01-90E5EED90E1E}" srcOrd="0" destOrd="0" presId="urn:microsoft.com/office/officeart/2005/8/layout/arrow6"/>
    <dgm:cxn modelId="{9B3DB3CE-E429-4539-A892-6D3E701F2A5D}" type="presParOf" srcId="{36E489DD-29C9-4AB6-9927-B56F364315C4}" destId="{8BD14C1C-A657-472E-98F5-FC5C1397606B}" srcOrd="0" destOrd="0" presId="urn:microsoft.com/office/officeart/2005/8/layout/arrow6"/>
    <dgm:cxn modelId="{BF34CFA3-E089-419F-BAD8-49D6AD1B9094}" type="presParOf" srcId="{36E489DD-29C9-4AB6-9927-B56F364315C4}" destId="{752B2B8F-BDCC-434D-9E01-90E5EED90E1E}" srcOrd="1" destOrd="0" presId="urn:microsoft.com/office/officeart/2005/8/layout/arrow6"/>
    <dgm:cxn modelId="{92E5D6CE-FD51-4EB1-9053-101FBB586CA5}" type="presParOf" srcId="{36E489DD-29C9-4AB6-9927-B56F364315C4}" destId="{E7892C6C-BD4F-4402-A4B4-16694D974A7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388A17-E838-4328-A332-D79059FD7350}" type="doc">
      <dgm:prSet loTypeId="urn:microsoft.com/office/officeart/2005/8/layout/arrow6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s-CO"/>
        </a:p>
      </dgm:t>
    </dgm:pt>
    <dgm:pt modelId="{36E489DD-29C9-4AB6-9927-B56F364315C4}" type="pres">
      <dgm:prSet presAssocID="{74388A17-E838-4328-A332-D79059FD7350}" presName="compositeShape" presStyleCnt="0">
        <dgm:presLayoutVars>
          <dgm:chMax val="2"/>
          <dgm:dir/>
          <dgm:resizeHandles val="exact"/>
        </dgm:presLayoutVars>
      </dgm:prSet>
      <dgm:spPr/>
    </dgm:pt>
  </dgm:ptLst>
  <dgm:cxnLst>
    <dgm:cxn modelId="{F6EC9251-A9E0-4C0C-A014-454502DCB1B8}" type="presOf" srcId="{74388A17-E838-4328-A332-D79059FD7350}" destId="{36E489DD-29C9-4AB6-9927-B56F364315C4}" srcOrd="0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388A17-E838-4328-A332-D79059FD7350}" type="doc">
      <dgm:prSet loTypeId="urn:microsoft.com/office/officeart/2005/8/layout/arrow6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s-CO"/>
        </a:p>
      </dgm:t>
    </dgm:pt>
    <dgm:pt modelId="{36E489DD-29C9-4AB6-9927-B56F364315C4}" type="pres">
      <dgm:prSet presAssocID="{74388A17-E838-4328-A332-D79059FD7350}" presName="compositeShape" presStyleCnt="0">
        <dgm:presLayoutVars>
          <dgm:chMax val="2"/>
          <dgm:dir/>
          <dgm:resizeHandles val="exact"/>
        </dgm:presLayoutVars>
      </dgm:prSet>
      <dgm:spPr/>
    </dgm:pt>
  </dgm:ptLst>
  <dgm:cxnLst>
    <dgm:cxn modelId="{F6EC9251-A9E0-4C0C-A014-454502DCB1B8}" type="presOf" srcId="{74388A17-E838-4328-A332-D79059FD7350}" destId="{36E489DD-29C9-4AB6-9927-B56F364315C4}" srcOrd="0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093240BE-52FA-4A83-A51C-3966F1AD010B}">
      <dgm:prSet phldrT="[Texto]"/>
      <dgm:spPr/>
      <dgm:t>
        <a:bodyPr/>
        <a:lstStyle/>
        <a:p>
          <a:r>
            <a:rPr lang="es-ES" dirty="0"/>
            <a:t>En la pestaña “Convertir JPEG a DICOM” el botón “Cargar imagen JPEG” permite cargar una imagen que </a:t>
          </a:r>
          <a:r>
            <a:rPr lang="es-ES" b="1" dirty="0"/>
            <a:t>debe estar en la carpeta “</a:t>
          </a:r>
          <a:r>
            <a:rPr lang="es-ES" b="1" dirty="0" err="1"/>
            <a:t>Conversor_jpeg_DICOM</a:t>
          </a:r>
          <a:r>
            <a:rPr lang="es-ES" b="1" dirty="0"/>
            <a:t>”</a:t>
          </a:r>
          <a:r>
            <a:rPr lang="es-ES" b="0" dirty="0"/>
            <a:t>, la cual se visualizará en dicha estación si se ingresa un archivo compatible</a:t>
          </a:r>
          <a:endParaRPr lang="es-CO" dirty="0"/>
        </a:p>
      </dgm:t>
    </dgm:pt>
    <dgm:pt modelId="{E99F00A4-9C08-4B56-8075-D253151DF086}" type="parTrans" cxnId="{4377B98B-DB86-43B7-B68B-0D879F79D907}">
      <dgm:prSet/>
      <dgm:spPr/>
      <dgm:t>
        <a:bodyPr/>
        <a:lstStyle/>
        <a:p>
          <a:endParaRPr lang="es-CO"/>
        </a:p>
      </dgm:t>
    </dgm:pt>
    <dgm:pt modelId="{A668D920-A120-4D69-8462-D1AFB6229919}" type="sibTrans" cxnId="{4377B98B-DB86-43B7-B68B-0D879F79D907}">
      <dgm:prSet/>
      <dgm:spPr/>
      <dgm:t>
        <a:bodyPr/>
        <a:lstStyle/>
        <a:p>
          <a:endParaRPr lang="es-CO"/>
        </a:p>
      </dgm:t>
    </dgm:pt>
    <dgm:pt modelId="{DADCE705-93AE-449F-97CD-196BF6D17862}">
      <dgm:prSet phldrT="[Texto]"/>
      <dgm:spPr/>
      <dgm:t>
        <a:bodyPr/>
        <a:lstStyle/>
        <a:p>
          <a:r>
            <a:rPr lang="es-ES" dirty="0"/>
            <a:t>Luego de Cargar la Imagen se habilita un formulario, el cual corresponde a los metadatos básicos del estudio</a:t>
          </a:r>
          <a:endParaRPr lang="es-CO" dirty="0"/>
        </a:p>
      </dgm:t>
    </dgm:pt>
    <dgm:pt modelId="{484DD824-3CD5-43C1-8F86-EC6F267AFCE5}" type="parTrans" cxnId="{CCEE7BD2-0819-46BB-9998-E80A2B4C8A12}">
      <dgm:prSet/>
      <dgm:spPr/>
      <dgm:t>
        <a:bodyPr/>
        <a:lstStyle/>
        <a:p>
          <a:endParaRPr lang="es-CO"/>
        </a:p>
      </dgm:t>
    </dgm:pt>
    <dgm:pt modelId="{FB05BA11-FCC1-4CFC-9A8B-E8B190BAEA65}" type="sibTrans" cxnId="{CCEE7BD2-0819-46BB-9998-E80A2B4C8A12}">
      <dgm:prSet/>
      <dgm:spPr/>
      <dgm:t>
        <a:bodyPr/>
        <a:lstStyle/>
        <a:p>
          <a:endParaRPr lang="es-CO"/>
        </a:p>
      </dgm:t>
    </dgm:pt>
    <dgm:pt modelId="{0D9441BD-D981-4610-8DA9-F6D6F5A35AA1}">
      <dgm:prSet phldrT="[Texto]"/>
      <dgm:spPr/>
      <dgm:t>
        <a:bodyPr/>
        <a:lstStyle/>
        <a:p>
          <a:r>
            <a:rPr lang="es-ES" dirty="0"/>
            <a:t>El botón </a:t>
          </a:r>
          <a:r>
            <a:rPr lang="es-ES" b="1" dirty="0"/>
            <a:t>“</a:t>
          </a:r>
          <a:r>
            <a:rPr lang="es-ES" b="0" dirty="0"/>
            <a:t>Convertir a tipo DICOM” leerá la información contenida en el formulario y generará un archivo DICOM con la imagen JPEG cargada. En caso de que no se hayan ingresado datos en el formulario, el archivo resultante tendrá los metadatos vacíos.</a:t>
          </a:r>
        </a:p>
      </dgm:t>
    </dgm:pt>
    <dgm:pt modelId="{33EB391D-027D-42A6-9A5E-D46E7C0794A3}" type="parTrans" cxnId="{4313E203-6392-43A9-8A7F-7915B7DBD011}">
      <dgm:prSet/>
      <dgm:spPr/>
      <dgm:t>
        <a:bodyPr/>
        <a:lstStyle/>
        <a:p>
          <a:endParaRPr lang="es-CO"/>
        </a:p>
      </dgm:t>
    </dgm:pt>
    <dgm:pt modelId="{A94245BA-6B32-4417-9EC9-DF7C9B732609}" type="sibTrans" cxnId="{4313E203-6392-43A9-8A7F-7915B7DBD011}">
      <dgm:prSet/>
      <dgm:spPr/>
      <dgm:t>
        <a:bodyPr/>
        <a:lstStyle/>
        <a:p>
          <a:endParaRPr lang="es-CO"/>
        </a:p>
      </dgm:t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  <dgm:pt modelId="{B45B4BD7-8309-4CDE-BB77-181311DB4CC2}" type="pres">
      <dgm:prSet presAssocID="{093240BE-52FA-4A83-A51C-3966F1AD010B}" presName="Name5" presStyleLbl="vennNode1" presStyleIdx="0" presStyleCnt="3">
        <dgm:presLayoutVars>
          <dgm:bulletEnabled val="1"/>
        </dgm:presLayoutVars>
      </dgm:prSet>
      <dgm:spPr/>
    </dgm:pt>
    <dgm:pt modelId="{7EE0DAB7-B691-41FA-B22E-6E55374AE383}" type="pres">
      <dgm:prSet presAssocID="{A668D920-A120-4D69-8462-D1AFB6229919}" presName="space" presStyleCnt="0"/>
      <dgm:spPr/>
    </dgm:pt>
    <dgm:pt modelId="{3AA3787B-8220-4656-AC5D-470B56615850}" type="pres">
      <dgm:prSet presAssocID="{DADCE705-93AE-449F-97CD-196BF6D17862}" presName="Name5" presStyleLbl="vennNode1" presStyleIdx="1" presStyleCnt="3">
        <dgm:presLayoutVars>
          <dgm:bulletEnabled val="1"/>
        </dgm:presLayoutVars>
      </dgm:prSet>
      <dgm:spPr/>
    </dgm:pt>
    <dgm:pt modelId="{9FD9B519-23B0-4658-852B-C6F7F7E8F40F}" type="pres">
      <dgm:prSet presAssocID="{FB05BA11-FCC1-4CFC-9A8B-E8B190BAEA65}" presName="space" presStyleCnt="0"/>
      <dgm:spPr/>
    </dgm:pt>
    <dgm:pt modelId="{F22C4AD7-EA8C-45E1-AB42-9FD5A2905C19}" type="pres">
      <dgm:prSet presAssocID="{0D9441BD-D981-4610-8DA9-F6D6F5A35AA1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4313E203-6392-43A9-8A7F-7915B7DBD011}" srcId="{BC8EEEAA-46A1-4D9B-B445-A08C13D18907}" destId="{0D9441BD-D981-4610-8DA9-F6D6F5A35AA1}" srcOrd="2" destOrd="0" parTransId="{33EB391D-027D-42A6-9A5E-D46E7C0794A3}" sibTransId="{A94245BA-6B32-4417-9EC9-DF7C9B732609}"/>
    <dgm:cxn modelId="{99F8C829-E11E-4D4E-86FA-CC7F764B726B}" type="presOf" srcId="{093240BE-52FA-4A83-A51C-3966F1AD010B}" destId="{B45B4BD7-8309-4CDE-BB77-181311DB4CC2}" srcOrd="0" destOrd="0" presId="urn:microsoft.com/office/officeart/2005/8/layout/venn3"/>
    <dgm:cxn modelId="{AEAC962F-4D31-434B-8D61-73AFE30F922E}" type="presOf" srcId="{0D9441BD-D981-4610-8DA9-F6D6F5A35AA1}" destId="{F22C4AD7-EA8C-45E1-AB42-9FD5A2905C19}" srcOrd="0" destOrd="0" presId="urn:microsoft.com/office/officeart/2005/8/layout/venn3"/>
    <dgm:cxn modelId="{4377B98B-DB86-43B7-B68B-0D879F79D907}" srcId="{BC8EEEAA-46A1-4D9B-B445-A08C13D18907}" destId="{093240BE-52FA-4A83-A51C-3966F1AD010B}" srcOrd="0" destOrd="0" parTransId="{E99F00A4-9C08-4B56-8075-D253151DF086}" sibTransId="{A668D920-A120-4D69-8462-D1AFB6229919}"/>
    <dgm:cxn modelId="{9397CD91-661C-4C6F-822F-253AAE802C19}" type="presOf" srcId="{DADCE705-93AE-449F-97CD-196BF6D17862}" destId="{3AA3787B-8220-4656-AC5D-470B56615850}" srcOrd="0" destOrd="0" presId="urn:microsoft.com/office/officeart/2005/8/layout/venn3"/>
    <dgm:cxn modelId="{DBDF19A7-B8D6-4AC4-84FD-6F443FBA0579}" type="presOf" srcId="{BC8EEEAA-46A1-4D9B-B445-A08C13D18907}" destId="{4ECE1BEA-2320-40F0-B53C-F630111DCDDB}" srcOrd="0" destOrd="0" presId="urn:microsoft.com/office/officeart/2005/8/layout/venn3"/>
    <dgm:cxn modelId="{CCEE7BD2-0819-46BB-9998-E80A2B4C8A12}" srcId="{BC8EEEAA-46A1-4D9B-B445-A08C13D18907}" destId="{DADCE705-93AE-449F-97CD-196BF6D17862}" srcOrd="1" destOrd="0" parTransId="{484DD824-3CD5-43C1-8F86-EC6F267AFCE5}" sibTransId="{FB05BA11-FCC1-4CFC-9A8B-E8B190BAEA65}"/>
    <dgm:cxn modelId="{B82F8803-45F3-45FE-9878-69BFA03F65D5}" type="presParOf" srcId="{4ECE1BEA-2320-40F0-B53C-F630111DCDDB}" destId="{B45B4BD7-8309-4CDE-BB77-181311DB4CC2}" srcOrd="0" destOrd="0" presId="urn:microsoft.com/office/officeart/2005/8/layout/venn3"/>
    <dgm:cxn modelId="{AC523361-688A-47DB-B752-91ECB3B537D5}" type="presParOf" srcId="{4ECE1BEA-2320-40F0-B53C-F630111DCDDB}" destId="{7EE0DAB7-B691-41FA-B22E-6E55374AE383}" srcOrd="1" destOrd="0" presId="urn:microsoft.com/office/officeart/2005/8/layout/venn3"/>
    <dgm:cxn modelId="{CF9BE3D3-6F96-422F-91F7-2A4ACC5B754A}" type="presParOf" srcId="{4ECE1BEA-2320-40F0-B53C-F630111DCDDB}" destId="{3AA3787B-8220-4656-AC5D-470B56615850}" srcOrd="2" destOrd="0" presId="urn:microsoft.com/office/officeart/2005/8/layout/venn3"/>
    <dgm:cxn modelId="{5E0FC427-AA61-4FB3-84F9-90E3632A4BF6}" type="presParOf" srcId="{4ECE1BEA-2320-40F0-B53C-F630111DCDDB}" destId="{9FD9B519-23B0-4658-852B-C6F7F7E8F40F}" srcOrd="3" destOrd="0" presId="urn:microsoft.com/office/officeart/2005/8/layout/venn3"/>
    <dgm:cxn modelId="{76CF4AAF-5EDA-4643-8A9C-0CBB1FAF56D8}" type="presParOf" srcId="{4ECE1BEA-2320-40F0-B53C-F630111DCDDB}" destId="{F22C4AD7-EA8C-45E1-AB42-9FD5A2905C19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8EEEAA-46A1-4D9B-B445-A08C13D18907}" type="doc">
      <dgm:prSet loTypeId="urn:microsoft.com/office/officeart/2005/8/layout/venn3" loCatId="relationship" qsTypeId="urn:microsoft.com/office/officeart/2005/8/quickstyle/simple3" qsCatId="simple" csTypeId="urn:microsoft.com/office/officeart/2005/8/colors/accent3_3" csCatId="accent3" phldr="1"/>
      <dgm:spPr/>
    </dgm:pt>
    <dgm:pt modelId="{4ECE1BEA-2320-40F0-B53C-F630111DCDDB}" type="pres">
      <dgm:prSet presAssocID="{BC8EEEAA-46A1-4D9B-B445-A08C13D18907}" presName="Name0" presStyleCnt="0">
        <dgm:presLayoutVars>
          <dgm:dir/>
          <dgm:resizeHandles val="exact"/>
        </dgm:presLayoutVars>
      </dgm:prSet>
      <dgm:spPr/>
    </dgm:pt>
  </dgm:ptLst>
  <dgm:cxnLst>
    <dgm:cxn modelId="{DBDF19A7-B8D6-4AC4-84FD-6F443FBA0579}" type="presOf" srcId="{BC8EEEAA-46A1-4D9B-B445-A08C13D18907}" destId="{4ECE1BEA-2320-40F0-B53C-F630111DCDDB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B3F2-25A8-4114-B72C-EE908FE7F0F3}">
      <dsp:nvSpPr>
        <dsp:cNvPr id="0" name=""/>
        <dsp:cNvSpPr/>
      </dsp:nvSpPr>
      <dsp:spPr>
        <a:xfrm>
          <a:off x="8238" y="1387445"/>
          <a:ext cx="3558374" cy="265625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Para comenzar la aplicación debe pulsarse el botón “Comenzamos Doctor?”. Al hacer esto aparecerá una ventana con 3 pestañas, que corresponden a las “estaciones” de la aplicación.</a:t>
          </a:r>
          <a:endParaRPr lang="es-CO" sz="1400" kern="1200" dirty="0"/>
        </a:p>
      </dsp:txBody>
      <dsp:txXfrm>
        <a:off x="70477" y="1449684"/>
        <a:ext cx="3433896" cy="2594012"/>
      </dsp:txXfrm>
    </dsp:sp>
    <dsp:sp modelId="{0E3F83BA-804C-406C-B882-5144D241F326}">
      <dsp:nvSpPr>
        <dsp:cNvPr id="0" name=""/>
        <dsp:cNvSpPr/>
      </dsp:nvSpPr>
      <dsp:spPr>
        <a:xfrm>
          <a:off x="8238" y="4043697"/>
          <a:ext cx="3558374" cy="11421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Iniciar la aplicación</a:t>
          </a:r>
          <a:endParaRPr lang="es-CO" sz="2800" b="1" kern="1200" dirty="0"/>
        </a:p>
      </dsp:txBody>
      <dsp:txXfrm>
        <a:off x="8238" y="4043697"/>
        <a:ext cx="2505897" cy="1142188"/>
      </dsp:txXfrm>
    </dsp:sp>
    <dsp:sp modelId="{F289749D-A460-45C1-92CF-96AF3A081B58}">
      <dsp:nvSpPr>
        <dsp:cNvPr id="0" name=""/>
        <dsp:cNvSpPr/>
      </dsp:nvSpPr>
      <dsp:spPr>
        <a:xfrm>
          <a:off x="2614796" y="4225123"/>
          <a:ext cx="1245431" cy="12454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BFC11-2889-468A-8015-1679BD3E6484}">
      <dsp:nvSpPr>
        <dsp:cNvPr id="0" name=""/>
        <dsp:cNvSpPr/>
      </dsp:nvSpPr>
      <dsp:spPr>
        <a:xfrm>
          <a:off x="4168775" y="1387445"/>
          <a:ext cx="3558374" cy="265625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En la primera pestaña “Imágenes del estudio DICOM” presionar el botón “Cargar Carpeta DICOM” permite cargar un estudio que se presentará en las 3 vistas anatómicas en caso de ser un archivo compatible (Escala de Grises), y nos permitirá movernos a lo largo de sus planos anatómicos con los “Sliders”</a:t>
          </a:r>
          <a:endParaRPr lang="es-CO" sz="1400" kern="1200" dirty="0"/>
        </a:p>
      </dsp:txBody>
      <dsp:txXfrm>
        <a:off x="4231014" y="1449684"/>
        <a:ext cx="3433896" cy="2594012"/>
      </dsp:txXfrm>
    </dsp:sp>
    <dsp:sp modelId="{D06F86E1-0C6E-4FCD-B7C9-5F30233A7010}">
      <dsp:nvSpPr>
        <dsp:cNvPr id="0" name=""/>
        <dsp:cNvSpPr/>
      </dsp:nvSpPr>
      <dsp:spPr>
        <a:xfrm>
          <a:off x="4168775" y="4043697"/>
          <a:ext cx="3558374" cy="114218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Cargar Estudio DICOM</a:t>
          </a:r>
          <a:endParaRPr lang="es-CO" sz="2800" b="1" kern="1200" dirty="0"/>
        </a:p>
      </dsp:txBody>
      <dsp:txXfrm>
        <a:off x="4168775" y="4043697"/>
        <a:ext cx="2505897" cy="1142188"/>
      </dsp:txXfrm>
    </dsp:sp>
    <dsp:sp modelId="{1F92EEF1-25F2-4A57-815D-A6C238A07015}">
      <dsp:nvSpPr>
        <dsp:cNvPr id="0" name=""/>
        <dsp:cNvSpPr/>
      </dsp:nvSpPr>
      <dsp:spPr>
        <a:xfrm>
          <a:off x="6775334" y="4225123"/>
          <a:ext cx="1245431" cy="124543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74E8D-A331-4D2B-902B-DFD702CA99B5}">
      <dsp:nvSpPr>
        <dsp:cNvPr id="0" name=""/>
        <dsp:cNvSpPr/>
      </dsp:nvSpPr>
      <dsp:spPr>
        <a:xfrm>
          <a:off x="8329312" y="1387445"/>
          <a:ext cx="3558374" cy="265625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A la izquierda de los “Sliders” se encuentra un botón para rotar 90° la imagen, y a la derecha se encuentra un botón para guardar la imagen en formato JPEG en la carpeta donde se encuentra la aplicación y bajo el nombre: vista_plano_numeroImagenGuardada.jpeg.</a:t>
          </a:r>
          <a:endParaRPr lang="es-CO" sz="1400" kern="1200" dirty="0"/>
        </a:p>
      </dsp:txBody>
      <dsp:txXfrm>
        <a:off x="8391551" y="1449684"/>
        <a:ext cx="3433896" cy="2594012"/>
      </dsp:txXfrm>
    </dsp:sp>
    <dsp:sp modelId="{B4DFCFDF-9063-4999-AE71-89C625F7A882}">
      <dsp:nvSpPr>
        <dsp:cNvPr id="0" name=""/>
        <dsp:cNvSpPr/>
      </dsp:nvSpPr>
      <dsp:spPr>
        <a:xfrm>
          <a:off x="8329312" y="4043697"/>
          <a:ext cx="3558374" cy="11421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Rotar y </a:t>
          </a:r>
          <a:r>
            <a:rPr lang="es-ES" sz="2800" b="1" kern="1200" dirty="0"/>
            <a:t>Guardar</a:t>
          </a:r>
          <a:r>
            <a:rPr lang="es-ES" sz="2800" kern="1200" dirty="0"/>
            <a:t> Imágenes</a:t>
          </a:r>
          <a:endParaRPr lang="es-CO" sz="2800" kern="1200" dirty="0"/>
        </a:p>
      </dsp:txBody>
      <dsp:txXfrm>
        <a:off x="8329312" y="4043697"/>
        <a:ext cx="2505897" cy="1142188"/>
      </dsp:txXfrm>
    </dsp:sp>
    <dsp:sp modelId="{EE544B3F-06CC-43F5-9648-1F404EFD567F}">
      <dsp:nvSpPr>
        <dsp:cNvPr id="0" name=""/>
        <dsp:cNvSpPr/>
      </dsp:nvSpPr>
      <dsp:spPr>
        <a:xfrm>
          <a:off x="10935871" y="4225123"/>
          <a:ext cx="1245431" cy="12454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14C1C-A657-472E-98F5-FC5C1397606B}">
      <dsp:nvSpPr>
        <dsp:cNvPr id="0" name=""/>
        <dsp:cNvSpPr/>
      </dsp:nvSpPr>
      <dsp:spPr>
        <a:xfrm>
          <a:off x="0" y="990600"/>
          <a:ext cx="12192000" cy="4876800"/>
        </a:xfrm>
        <a:prstGeom prst="leftRightRibb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B2B8F-BDCC-434D-9E01-90E5EED90E1E}">
      <dsp:nvSpPr>
        <dsp:cNvPr id="0" name=""/>
        <dsp:cNvSpPr/>
      </dsp:nvSpPr>
      <dsp:spPr>
        <a:xfrm>
          <a:off x="1463040" y="1844040"/>
          <a:ext cx="4023360" cy="238963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 dirty="0"/>
            <a:t>Metadatos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Al cargar el estudio DICOM, en la pestaña “Metadatos del estudio DICOM” se cargan todos los metadatos públicos y privados en el panel del lado derecho.</a:t>
          </a:r>
          <a:endParaRPr lang="es-CO" sz="2300" kern="1200" dirty="0"/>
        </a:p>
      </dsp:txBody>
      <dsp:txXfrm>
        <a:off x="1463040" y="1844040"/>
        <a:ext cx="4023360" cy="2389632"/>
      </dsp:txXfrm>
    </dsp:sp>
    <dsp:sp modelId="{E7892C6C-BD4F-4402-A4B4-16694D974A7A}">
      <dsp:nvSpPr>
        <dsp:cNvPr id="0" name=""/>
        <dsp:cNvSpPr/>
      </dsp:nvSpPr>
      <dsp:spPr>
        <a:xfrm>
          <a:off x="6096000" y="2624328"/>
          <a:ext cx="4754880" cy="238963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En el panel izquierdo de la misma pestaña, se encuentra el buscador de metadatos, en el cual al ingresar palabras clave en el campo superior, y </a:t>
          </a:r>
          <a:r>
            <a:rPr lang="es-ES" sz="2300" b="1" kern="1200" dirty="0"/>
            <a:t>presionar la </a:t>
          </a:r>
          <a:r>
            <a:rPr lang="es-ES" sz="2300" b="1" kern="1200" dirty="0" err="1"/>
            <a:t>tecla“ENTER</a:t>
          </a:r>
          <a:r>
            <a:rPr lang="es-ES" sz="2300" b="1" kern="1200" dirty="0"/>
            <a:t>” </a:t>
          </a:r>
          <a:r>
            <a:rPr lang="es-ES" sz="2300" kern="1200" dirty="0"/>
            <a:t>se mostraran las coincidencias en el campo inferior</a:t>
          </a:r>
          <a:endParaRPr lang="es-CO" sz="2300" kern="1200" dirty="0"/>
        </a:p>
      </dsp:txBody>
      <dsp:txXfrm>
        <a:off x="6096000" y="2624328"/>
        <a:ext cx="4754880" cy="2389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B4BD7-8309-4CDE-BB77-181311DB4CC2}">
      <dsp:nvSpPr>
        <dsp:cNvPr id="0" name=""/>
        <dsp:cNvSpPr/>
      </dsp:nvSpPr>
      <dsp:spPr>
        <a:xfrm>
          <a:off x="5357" y="1086445"/>
          <a:ext cx="4685109" cy="4685109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24130" rIns="25783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En la pestaña “Convertir JPEG a DICOM” el botón “Cargar imagen JPEG” permite cargar una imagen que </a:t>
          </a:r>
          <a:r>
            <a:rPr lang="es-ES" sz="1900" b="1" kern="1200" dirty="0"/>
            <a:t>debe estar en la carpeta “</a:t>
          </a:r>
          <a:r>
            <a:rPr lang="es-ES" sz="1900" b="1" kern="1200" dirty="0" err="1"/>
            <a:t>Conversor_jpeg_DICOM</a:t>
          </a:r>
          <a:r>
            <a:rPr lang="es-ES" sz="1900" b="1" kern="1200" dirty="0"/>
            <a:t>”</a:t>
          </a:r>
          <a:r>
            <a:rPr lang="es-ES" sz="1900" b="0" kern="1200" dirty="0"/>
            <a:t>, la cual se visualizará en dicha estación si se ingresa un archivo compatible</a:t>
          </a:r>
          <a:endParaRPr lang="es-CO" sz="1900" kern="1200" dirty="0"/>
        </a:p>
      </dsp:txBody>
      <dsp:txXfrm>
        <a:off x="691475" y="1772563"/>
        <a:ext cx="3312873" cy="3312873"/>
      </dsp:txXfrm>
    </dsp:sp>
    <dsp:sp modelId="{3AA3787B-8220-4656-AC5D-470B56615850}">
      <dsp:nvSpPr>
        <dsp:cNvPr id="0" name=""/>
        <dsp:cNvSpPr/>
      </dsp:nvSpPr>
      <dsp:spPr>
        <a:xfrm>
          <a:off x="3753445" y="1086445"/>
          <a:ext cx="4685109" cy="4685109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alpha val="5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alpha val="5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alpha val="5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24130" rIns="25783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Luego de Cargar la Imagen se habilita un formulario, el cual corresponde a los metadatos básicos del estudio</a:t>
          </a:r>
          <a:endParaRPr lang="es-CO" sz="1900" kern="1200" dirty="0"/>
        </a:p>
      </dsp:txBody>
      <dsp:txXfrm>
        <a:off x="4439563" y="1772563"/>
        <a:ext cx="3312873" cy="3312873"/>
      </dsp:txXfrm>
    </dsp:sp>
    <dsp:sp modelId="{F22C4AD7-EA8C-45E1-AB42-9FD5A2905C19}">
      <dsp:nvSpPr>
        <dsp:cNvPr id="0" name=""/>
        <dsp:cNvSpPr/>
      </dsp:nvSpPr>
      <dsp:spPr>
        <a:xfrm>
          <a:off x="7501532" y="1086445"/>
          <a:ext cx="4685109" cy="4685109"/>
        </a:xfrm>
        <a:prstGeom prst="ellipse">
          <a:avLst/>
        </a:prstGeom>
        <a:gradFill rotWithShape="0">
          <a:gsLst>
            <a:gs pos="0">
              <a:schemeClr val="accent3">
                <a:shade val="80000"/>
                <a:alpha val="5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alpha val="5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alpha val="5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24130" rIns="25783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El botón </a:t>
          </a:r>
          <a:r>
            <a:rPr lang="es-ES" sz="1900" b="1" kern="1200" dirty="0"/>
            <a:t>“</a:t>
          </a:r>
          <a:r>
            <a:rPr lang="es-ES" sz="1900" b="0" kern="1200" dirty="0"/>
            <a:t>Convertir a tipo DICOM” leerá la información contenida en el formulario y generará un archivo DICOM con la imagen JPEG cargada. En caso de que no se hayan ingresado datos en el formulario, el archivo resultante tendrá los metadatos vacíos.</a:t>
          </a:r>
        </a:p>
      </dsp:txBody>
      <dsp:txXfrm>
        <a:off x="8187650" y="1772563"/>
        <a:ext cx="3312873" cy="33128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1BA3C-3CD3-4D55-AB89-634CE107E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4953B-A5DC-46FC-A32E-5D08A7EE0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5691A-1FE2-4DD5-9D0B-DDC97265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2EE6E-6C60-4993-9915-1B20D9BD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52A507-C7C9-4B5A-A1BE-7ADC398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215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AF8FE-C3FF-43DF-84DA-6CC9A156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25BBF2-6106-4304-9F2B-EC588F053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6DDD66-ABBA-4BEA-9043-56B9286F5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2E28A3-9AD0-444D-99FA-09713D75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C97E66-2330-4F11-852D-7E6A98E3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222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5BB650-B4A2-4605-8B33-C7F2780E1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E2FF23-FC47-4F7E-8B0E-9CE2C6008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54C46-C2ED-479D-99A3-39847AEB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3C662-84CC-478A-8C64-7F0A37A9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BD203-1398-4566-B984-D9C274D9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97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EDD8F-04C3-4E52-A579-9521525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009010-2E2C-432B-9B41-6BA17073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5BDD7E-87D5-444D-B8A3-A666674A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00CCC-9F66-4B9C-8A9B-BAAFBDA7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13CAB-95A6-4251-A52B-BFA72C3C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651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3347B-9B61-4AE5-877D-FB7EA737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52D3E-2D8B-4671-AB09-FA4FAD57C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4BBD0-0354-435A-8095-53C30CCB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01749-1C16-453A-82A2-EC448274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F47360-5373-4294-B3F3-1087661E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228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AEA62-4787-4CC9-9959-C79B1F38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827117-9D5D-485F-9477-F73C1B3B1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80C252-364C-47EC-B8EE-72CC14111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D037EE-32D2-426D-9062-1DF38C0E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4FB74E-626D-4872-8534-82EB4CE4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7FF405-A0CD-446A-B9B8-13CCEEA0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373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76170-DCF2-497B-A697-2A316DA4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2B2F3A-959E-4C43-AC1F-2F599DDF1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2488B5-9C80-48D5-9ECD-9B1866F98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9EB890-8D4C-4970-B7D0-FC3CDB224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36822F-44A2-457D-90E9-D7CD35297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2DD88B-D2BA-4BC5-8E4A-EF695A01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5E9A67-D7CC-48F5-A693-A196C241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53708F-EDB4-4B5E-8364-9A9B0996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292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3CF16-E325-450D-8367-3D6F62A8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1B5993-8610-497C-BF1D-C904DCD9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CA0E1A-C740-424A-A718-48F57410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04F4FA-7C39-4657-A3C9-E4B4E00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2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B11F61-5080-4AB6-923E-A1C9C9FD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DD2464-BE70-4237-BA3C-7832E2D8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186692-6E81-41B2-8D88-D1957002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97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9B90A-F381-42C9-9709-1BF0D400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C19B6-9589-4A34-8683-6CA4E2364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644A06-4C6D-457F-974A-684C7F20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A24B29-317B-4046-857E-9043FC40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6ED5D1-F4B7-4400-8292-BEB4B72A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8AB93D-6B30-422B-B77A-7CBBA820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27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479F4-66BD-4721-895F-2A1FC438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ECB6F1-757A-4445-B66D-87BF04778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8705D1-044F-4336-BC38-16CF42B08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FE6E09-E951-4397-A111-A8F498F0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FB828C-0AF7-46F0-B159-74B4C95E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AF340D-03A5-4054-95F9-0769FFF5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466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CDB8C5-DCFD-4176-982A-6CE07AE3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D8A297-B7EB-4676-8258-FBBA19AFC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BDAAB-7F77-4A56-A59C-F049DE37F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8A18-BA6D-4DED-AE9E-D4789D32CC13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957C8D-055C-41A1-A9FE-AE873B67C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2C035-A86C-4421-95B6-D4FC978D7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ADF5B-A091-4C3D-BEAB-F84D7B2D1C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335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CC53CE-A273-4C69-9705-5A871AA9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FF"/>
                </a:solidFill>
              </a:rPr>
              <a:t>Aplicación: Imagenología Médica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14961E-238A-4F2C-89B1-0C40CA6A3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9181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Guía de Usuario</a:t>
            </a:r>
          </a:p>
          <a:p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Santiago Ortiz Ceballos</a:t>
            </a:r>
          </a:p>
          <a:p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5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0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7E594F2B-30FC-4207-896B-34DE94369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35" y="1129404"/>
            <a:ext cx="5579165" cy="459919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469256" y="1129404"/>
            <a:ext cx="3532902" cy="1255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167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F3BBEF29-F783-4E75-9BF0-4066ABC52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0442"/>
            <a:ext cx="12192000" cy="603760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1025847" y="2202831"/>
            <a:ext cx="1624588" cy="5536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035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A5436396-56B9-47AD-8257-15F65A2F2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2712"/>
            <a:ext cx="12192000" cy="603306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5968907" y="1990794"/>
            <a:ext cx="5653249" cy="42112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9320C0-AB9C-4458-AB8B-E03D53F977C0}"/>
              </a:ext>
            </a:extLst>
          </p:cNvPr>
          <p:cNvSpPr/>
          <p:nvPr/>
        </p:nvSpPr>
        <p:spPr>
          <a:xfrm>
            <a:off x="2425147" y="2133600"/>
            <a:ext cx="1603513" cy="7089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74D957-08CD-4590-9998-8D7D7F791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9887" y="-225080"/>
            <a:ext cx="6372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8913A2FD-9941-44F0-A1DE-5FED91BEF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154"/>
            <a:ext cx="6925996" cy="3411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CFB84F-6237-4DD3-BD15-67044BC95B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7565" y="3429000"/>
            <a:ext cx="6924435" cy="3429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A61352F-EB2E-4908-AD13-FC17BC112F85}"/>
              </a:ext>
            </a:extLst>
          </p:cNvPr>
          <p:cNvSpPr/>
          <p:nvPr/>
        </p:nvSpPr>
        <p:spPr>
          <a:xfrm>
            <a:off x="827064" y="1311866"/>
            <a:ext cx="2181179" cy="16168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D49DD7C-66C1-4319-85CC-FB9365D6CD9A}"/>
              </a:ext>
            </a:extLst>
          </p:cNvPr>
          <p:cNvSpPr/>
          <p:nvPr/>
        </p:nvSpPr>
        <p:spPr>
          <a:xfrm>
            <a:off x="5445447" y="4335068"/>
            <a:ext cx="2181179" cy="16168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CDA4AE-5B1D-4CE9-A49D-8C925B2A45D6}"/>
              </a:ext>
            </a:extLst>
          </p:cNvPr>
          <p:cNvSpPr txBox="1"/>
          <p:nvPr/>
        </p:nvSpPr>
        <p:spPr>
          <a:xfrm>
            <a:off x="0" y="3589228"/>
            <a:ext cx="52675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Tras cargar el archivo recién convertido, se observa únicamente en el plano transversal al ser una imagen en 2D, y los metadatos cargados serán los registrados en el formulario, de no registrarse ninguno, los campos serán: “ ”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22964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4EABC1-8DDE-4FA3-AC4E-E2FA4BC9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"/>
            <a:ext cx="12200810" cy="68530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A8B256-06CA-4A84-A4F9-821929944FBE}"/>
              </a:ext>
            </a:extLst>
          </p:cNvPr>
          <p:cNvSpPr txBox="1"/>
          <p:nvPr/>
        </p:nvSpPr>
        <p:spPr>
          <a:xfrm>
            <a:off x="4422913" y="1228397"/>
            <a:ext cx="3346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Finalmente, la caja en la parte superior derecha, permite ocultar los objetos de cada estación para dar una mirada al escenario! O cerrar la ventana de pestañas para volver al inicio de la Aplicación</a:t>
            </a: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AEFBBF-4479-4AEB-B024-392F94B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422"/>
            <a:ext cx="12192000" cy="60331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0106F56-AD34-45BD-B80A-E7B6208F21F7}"/>
              </a:ext>
            </a:extLst>
          </p:cNvPr>
          <p:cNvSpPr/>
          <p:nvPr/>
        </p:nvSpPr>
        <p:spPr>
          <a:xfrm>
            <a:off x="10209603" y="1073326"/>
            <a:ext cx="1849875" cy="543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7632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9B348B-6A8F-429A-B962-D2438082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156"/>
            <a:ext cx="12192000" cy="603768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D719D31-1BB2-4B35-BF85-EE2AC795CAEA}"/>
              </a:ext>
            </a:extLst>
          </p:cNvPr>
          <p:cNvSpPr/>
          <p:nvPr/>
        </p:nvSpPr>
        <p:spPr>
          <a:xfrm>
            <a:off x="10209603" y="1073326"/>
            <a:ext cx="1849875" cy="543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611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2C4586-59EA-4F24-A12D-7A08E32E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15"/>
            <a:ext cx="12192000" cy="605557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5EBC9DD-6C29-4EAC-8FB4-E2CEF9B902C1}"/>
              </a:ext>
            </a:extLst>
          </p:cNvPr>
          <p:cNvSpPr/>
          <p:nvPr/>
        </p:nvSpPr>
        <p:spPr>
          <a:xfrm>
            <a:off x="10209603" y="1073326"/>
            <a:ext cx="1849875" cy="543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7047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034616"/>
              </p:ext>
            </p:extLst>
          </p:nvPr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931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275052"/>
              </p:ext>
            </p:extLst>
          </p:nvPr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lipse 5">
            <a:extLst>
              <a:ext uri="{FF2B5EF4-FFF2-40B4-BE49-F238E27FC236}">
                <a16:creationId xmlns:a16="http://schemas.microsoft.com/office/drawing/2014/main" id="{FABB5D89-CBD3-47DA-BCDB-0A7623D66C5B}"/>
              </a:ext>
            </a:extLst>
          </p:cNvPr>
          <p:cNvSpPr/>
          <p:nvPr/>
        </p:nvSpPr>
        <p:spPr>
          <a:xfrm>
            <a:off x="2769706" y="1267629"/>
            <a:ext cx="1232452" cy="490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8EFCAA-84FF-438A-B236-336C109C6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4130"/>
            <a:ext cx="12148810" cy="602974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8A9CDDA8-7ED0-49DD-9571-4D5FACFE519F}"/>
              </a:ext>
            </a:extLst>
          </p:cNvPr>
          <p:cNvSpPr/>
          <p:nvPr/>
        </p:nvSpPr>
        <p:spPr>
          <a:xfrm>
            <a:off x="5526157" y="2934414"/>
            <a:ext cx="2384527" cy="9891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74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/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3972E364-A495-48DF-AC9D-9CA23DF42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458" y="354710"/>
            <a:ext cx="12192000" cy="606906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8E2AAEE-6CA7-44A8-A6E0-7414C33FCAF6}"/>
              </a:ext>
            </a:extLst>
          </p:cNvPr>
          <p:cNvSpPr/>
          <p:nvPr/>
        </p:nvSpPr>
        <p:spPr>
          <a:xfrm>
            <a:off x="124699" y="1305707"/>
            <a:ext cx="4911127" cy="13268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12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098C5-919D-45F8-8336-7DB600AB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" y="0"/>
            <a:ext cx="12189541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767567E-877F-4861-BD1C-68E022BA2446}"/>
              </a:ext>
            </a:extLst>
          </p:cNvPr>
          <p:cNvGraphicFramePr/>
          <p:nvPr/>
        </p:nvGraphicFramePr>
        <p:xfrm>
          <a:off x="1" y="0"/>
          <a:ext cx="1218954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FF5191EA-68EA-42B7-9F4B-C930D4B4F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7" y="594229"/>
            <a:ext cx="12189541" cy="606337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BF24706-CE2C-4F65-9329-F2A3321A555C}"/>
              </a:ext>
            </a:extLst>
          </p:cNvPr>
          <p:cNvSpPr/>
          <p:nvPr/>
        </p:nvSpPr>
        <p:spPr>
          <a:xfrm>
            <a:off x="809071" y="5803200"/>
            <a:ext cx="3663536" cy="460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91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2651DB-DABA-4C07-A720-BF99E2E3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DCB8A79-0C78-4FA7-B094-8371D3D84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283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808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2651DB-DABA-4C07-A720-BF99E2E3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DCB8A79-0C78-4FA7-B094-8371D3D84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83957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E5A993CC-AF6B-47E7-891E-492FD7A1F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2474"/>
            <a:ext cx="12192000" cy="607353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F89A2CE-65E4-4620-9F88-5F2372380080}"/>
              </a:ext>
            </a:extLst>
          </p:cNvPr>
          <p:cNvSpPr/>
          <p:nvPr/>
        </p:nvSpPr>
        <p:spPr>
          <a:xfrm>
            <a:off x="5399062" y="1927268"/>
            <a:ext cx="6726676" cy="45782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761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2651DB-DABA-4C07-A720-BF99E2E3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DCB8A79-0C78-4FA7-B094-8371D3D84388}"/>
              </a:ext>
            </a:extLst>
          </p:cNvPr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450F153-0F5E-41A3-BD23-4793DF557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7973"/>
            <a:ext cx="12192000" cy="604205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78AC75F2-05EC-474D-A3A7-AEC4FEF1B180}"/>
              </a:ext>
            </a:extLst>
          </p:cNvPr>
          <p:cNvSpPr/>
          <p:nvPr/>
        </p:nvSpPr>
        <p:spPr>
          <a:xfrm>
            <a:off x="323481" y="2292627"/>
            <a:ext cx="4911127" cy="30976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264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C8EB4E-F526-4E54-AAAD-8BB8C4DD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D566942-347B-4DD8-BE49-AD5A32F1A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83092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3310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459</TotalTime>
  <Words>432</Words>
  <Application>Microsoft Office PowerPoint</Application>
  <PresentationFormat>Panorámica</PresentationFormat>
  <Paragraphs>18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Aplicación: Imagenología Médica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Aplicación: Imagenología Médica</dc:title>
  <dc:creator>Santiago Ortiz Ceballos</dc:creator>
  <cp:lastModifiedBy>Santiago Ortiz Ceballos</cp:lastModifiedBy>
  <cp:revision>21</cp:revision>
  <dcterms:created xsi:type="dcterms:W3CDTF">2020-10-04T02:50:56Z</dcterms:created>
  <dcterms:modified xsi:type="dcterms:W3CDTF">2020-10-04T20:59:04Z</dcterms:modified>
</cp:coreProperties>
</file>